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6" r:id="rId4"/>
    <p:sldId id="26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8" r:id="rId24"/>
    <p:sldId id="285" r:id="rId25"/>
    <p:sldId id="286" r:id="rId26"/>
    <p:sldId id="289" r:id="rId27"/>
    <p:sldId id="287" r:id="rId28"/>
    <p:sldId id="290" r:id="rId2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9" autoAdjust="0"/>
    <p:restoredTop sz="94660"/>
  </p:normalViewPr>
  <p:slideViewPr>
    <p:cSldViewPr>
      <p:cViewPr varScale="1">
        <p:scale>
          <a:sx n="85" d="100"/>
          <a:sy n="85" d="100"/>
        </p:scale>
        <p:origin x="6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2016-07-25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7" y="1556792"/>
            <a:ext cx="9144000" cy="288032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Detectors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adjustment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RS-BL </a:t>
            </a:r>
            <a:r>
              <a:rPr lang="lt-LT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converter</a:t>
            </a:r>
            <a: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lt-LT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727" y="754459"/>
            <a:ext cx="8805664" cy="2007096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0171" y="152717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SETTINGS</a:t>
            </a:r>
            <a:r>
              <a:rPr lang="en-US" sz="2400" dirty="0"/>
              <a:t> you will see 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USERS\JURIJ\Desktop\2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74" y="1988840"/>
            <a:ext cx="6644140" cy="347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624752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E:\USERS\JURIJ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7085725" cy="37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3039" y="1350801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AUTO</a:t>
            </a:r>
            <a:r>
              <a:rPr lang="en-US" sz="2400" dirty="0"/>
              <a:t> you can change zone </a:t>
            </a:r>
            <a:r>
              <a:rPr lang="en-US" sz="2400" dirty="0" err="1"/>
              <a:t>lenght</a:t>
            </a:r>
            <a:r>
              <a:rPr lang="en-US" sz="2400" dirty="0"/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723297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7729" y="152717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AUTO</a:t>
            </a:r>
            <a:r>
              <a:rPr lang="en-US" sz="2400" dirty="0"/>
              <a:t> you can change zone </a:t>
            </a:r>
            <a:r>
              <a:rPr lang="en-US" sz="2400" dirty="0" err="1"/>
              <a:t>lenght</a:t>
            </a:r>
            <a:r>
              <a:rPr lang="en-US" sz="2400" dirty="0"/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315" name="Picture 3" descr="E:\USERS\JURIJ\Desktop\3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7" y="2132856"/>
            <a:ext cx="7431088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5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664777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257" y="146445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 you choose setup method: </a:t>
            </a:r>
            <a:r>
              <a:rPr lang="en-US" sz="2400" dirty="0">
                <a:solidFill>
                  <a:srgbClr val="FF0000"/>
                </a:solidFill>
              </a:rPr>
              <a:t>Manual</a:t>
            </a:r>
          </a:p>
        </p:txBody>
      </p:sp>
      <p:pic>
        <p:nvPicPr>
          <p:cNvPr id="2050" name="Picture 2" descr="E:\USERS\JURIJ\Desktop\3\3.1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7" y="1956584"/>
            <a:ext cx="7438061" cy="39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8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727" y="1758007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0171" y="152717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SETTINGS</a:t>
            </a:r>
            <a:r>
              <a:rPr lang="en-US" sz="2400" dirty="0"/>
              <a:t> you will see 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E:\USERS\JURIJ\Desktop\2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52" y="2014173"/>
            <a:ext cx="73018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212" y="1698821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E:\USERS\JURIJ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16" y="1988840"/>
            <a:ext cx="7076432" cy="37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140960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manual method, we can choose </a:t>
            </a:r>
            <a:r>
              <a:rPr lang="lt-LT" sz="2400" dirty="0">
                <a:solidFill>
                  <a:srgbClr val="FF0000"/>
                </a:solidFill>
              </a:rPr>
              <a:t>SENSITIVITY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212" y="1613132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5656" y="1409607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manual method, we can choose </a:t>
            </a:r>
            <a:r>
              <a:rPr lang="lt-LT" sz="2400" dirty="0">
                <a:solidFill>
                  <a:srgbClr val="FF0000"/>
                </a:solidFill>
              </a:rPr>
              <a:t>SENSITIVITY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E:\USERS\JURIJ\Desktop\3\3.1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75" y="1926124"/>
            <a:ext cx="7369138" cy="390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62868" y="1412776"/>
            <a:ext cx="76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 you choose setup method: </a:t>
            </a:r>
            <a:r>
              <a:rPr lang="en-US" sz="2400" dirty="0">
                <a:solidFill>
                  <a:srgbClr val="FF0000"/>
                </a:solidFill>
              </a:rPr>
              <a:t>Special 1 – PL,LL,HL</a:t>
            </a:r>
          </a:p>
        </p:txBody>
      </p:sp>
      <p:pic>
        <p:nvPicPr>
          <p:cNvPr id="5122" name="Picture 2" descr="E:\USERS\JURIJ\Desktop\3\3.1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3500"/>
            <a:ext cx="7513004" cy="398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pic>
        <p:nvPicPr>
          <p:cNvPr id="3075" name="Picture 3" descr="E:\USERS\JURIJ\Desktop\2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71" y="2204864"/>
            <a:ext cx="6925468" cy="36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8107" y="158871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Special 1 </a:t>
            </a:r>
            <a:r>
              <a:rPr lang="en-US" sz="2400" dirty="0"/>
              <a:t>you can change </a:t>
            </a:r>
            <a:r>
              <a:rPr lang="en-US" sz="2400" dirty="0" err="1"/>
              <a:t>Tresholds</a:t>
            </a:r>
            <a:r>
              <a:rPr lang="en-US" sz="2400" dirty="0"/>
              <a:t>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pic>
        <p:nvPicPr>
          <p:cNvPr id="12291" name="Picture 3" descr="E:\USERS\JURIJ\Desktop\444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4717"/>
            <a:ext cx="6991836" cy="36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8107" y="158871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Special 1 </a:t>
            </a:r>
            <a:r>
              <a:rPr lang="en-US" sz="2400" dirty="0"/>
              <a:t>you can change </a:t>
            </a:r>
            <a:r>
              <a:rPr lang="en-US" sz="2400" dirty="0" err="1"/>
              <a:t>Tresholds</a:t>
            </a:r>
            <a:r>
              <a:rPr lang="en-US" sz="2400" dirty="0"/>
              <a:t>: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257" y="148478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converter consists of two independent converters inside: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4389120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Converter RS-485 in a USB</a:t>
            </a:r>
            <a:r>
              <a:rPr lang="en-US" dirty="0"/>
              <a:t> (hereinafter referred to as </a:t>
            </a:r>
            <a:r>
              <a:rPr lang="en-US" dirty="0">
                <a:solidFill>
                  <a:schemeClr val="accent4"/>
                </a:solidFill>
              </a:rPr>
              <a:t>RS</a:t>
            </a:r>
            <a:r>
              <a:rPr lang="en-US" dirty="0"/>
              <a:t>), ensuring the connection of the detector to the Android device over the wire communication line;</a:t>
            </a:r>
            <a:endParaRPr lang="lt-LT" dirty="0"/>
          </a:p>
          <a:p>
            <a:r>
              <a:rPr lang="en-US" dirty="0">
                <a:solidFill>
                  <a:schemeClr val="accent4"/>
                </a:solidFill>
              </a:rPr>
              <a:t>Converter RS-485 in Bluetooth </a:t>
            </a:r>
            <a:r>
              <a:rPr lang="en-US" dirty="0"/>
              <a:t>(hereinafter referred to as </a:t>
            </a:r>
            <a:r>
              <a:rPr lang="en-US" dirty="0">
                <a:solidFill>
                  <a:schemeClr val="accent4"/>
                </a:solidFill>
              </a:rPr>
              <a:t>BL</a:t>
            </a:r>
            <a:r>
              <a:rPr lang="en-US" dirty="0"/>
              <a:t>)</a:t>
            </a:r>
            <a:r>
              <a:rPr lang="lt-LT" dirty="0"/>
              <a:t>,</a:t>
            </a:r>
            <a:r>
              <a:rPr lang="en-US" dirty="0"/>
              <a:t>ensuring the connection of the detector to the Android device over the wireless network.</a:t>
            </a:r>
          </a:p>
        </p:txBody>
      </p:sp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 descr="E:\USERS\JURIJ\Desktop\3\3.1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792660" cy="358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1509068"/>
            <a:ext cx="767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 you choose setup method: </a:t>
            </a:r>
            <a:r>
              <a:rPr lang="en-US" sz="2400" dirty="0">
                <a:solidFill>
                  <a:srgbClr val="FF0000"/>
                </a:solidFill>
              </a:rPr>
              <a:t>Special 2 – HL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E:\USERS\JURIJ\Desktop\2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35" y="2132856"/>
            <a:ext cx="727659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9730" y="156055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Special 2 </a:t>
            </a:r>
            <a:r>
              <a:rPr lang="en-US" sz="2400" dirty="0"/>
              <a:t>you can change </a:t>
            </a:r>
            <a:r>
              <a:rPr lang="en-US" sz="2400" dirty="0" err="1"/>
              <a:t>Treshold</a:t>
            </a:r>
            <a:r>
              <a:rPr lang="en-US" sz="2400" dirty="0"/>
              <a:t> 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9730" y="156055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>
                <a:solidFill>
                  <a:srgbClr val="FF0000"/>
                </a:solidFill>
              </a:rPr>
              <a:t>Special 2 </a:t>
            </a:r>
            <a:r>
              <a:rPr lang="en-US" sz="2400" dirty="0"/>
              <a:t>you can change </a:t>
            </a:r>
            <a:r>
              <a:rPr lang="en-US" sz="2400" dirty="0" err="1"/>
              <a:t>Treshold</a:t>
            </a:r>
            <a:r>
              <a:rPr lang="en-US" sz="2400" dirty="0"/>
              <a:t> HL :</a:t>
            </a:r>
          </a:p>
        </p:txBody>
      </p:sp>
      <p:pic>
        <p:nvPicPr>
          <p:cNvPr id="3074" name="Picture 2" descr="E:\USERS\JURIJ\Desktop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50" y="2046988"/>
            <a:ext cx="72024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E:\USERS\JURIJ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75" y="4838689"/>
            <a:ext cx="1180216" cy="11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5772" y="5996853"/>
            <a:ext cx="40324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External charging device connection socket</a:t>
            </a:r>
            <a:r>
              <a:rPr lang="lt-LT" sz="2600" dirty="0"/>
              <a:t>.</a:t>
            </a:r>
            <a:endParaRPr lang="en-US" sz="2600" dirty="0"/>
          </a:p>
        </p:txBody>
      </p:sp>
      <p:pic>
        <p:nvPicPr>
          <p:cNvPr id="2052" name="Picture 4" descr="E:\USERS\JURIJ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45" y="4838689"/>
            <a:ext cx="20193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57045" y="5569395"/>
            <a:ext cx="327585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500" dirty="0"/>
              <a:t>E</a:t>
            </a:r>
            <a:r>
              <a:rPr lang="en-US" sz="2500" dirty="0" err="1"/>
              <a:t>mergency</a:t>
            </a:r>
            <a:r>
              <a:rPr lang="en-US" sz="2500" dirty="0"/>
              <a:t>  connection supply</a:t>
            </a:r>
            <a:r>
              <a:rPr lang="lt-LT" sz="2500" dirty="0"/>
              <a:t> </a:t>
            </a:r>
            <a:r>
              <a:rPr lang="lt-LT" sz="2500" dirty="0" err="1"/>
              <a:t>for</a:t>
            </a:r>
            <a:r>
              <a:rPr lang="lt-LT" sz="2500" dirty="0"/>
              <a:t> BL.</a:t>
            </a:r>
            <a:r>
              <a:rPr lang="en-US" sz="2500" dirty="0"/>
              <a:t>(9-30V)</a:t>
            </a:r>
          </a:p>
        </p:txBody>
      </p:sp>
      <p:pic>
        <p:nvPicPr>
          <p:cNvPr id="2053" name="Picture 5" descr="E:\USERS\JURIJ\Desktop\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12" y="1412776"/>
            <a:ext cx="5413056" cy="33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520" y="135916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/>
              <a:t>A</a:t>
            </a:r>
            <a:r>
              <a:rPr lang="en-US" sz="2400" dirty="0" err="1"/>
              <a:t>dditional</a:t>
            </a:r>
            <a:r>
              <a:rPr lang="en-US" sz="2400" dirty="0"/>
              <a:t> set up functions</a:t>
            </a:r>
            <a:r>
              <a:rPr lang="en-US" dirty="0"/>
              <a:t>:</a:t>
            </a:r>
          </a:p>
        </p:txBody>
      </p:sp>
      <p:pic>
        <p:nvPicPr>
          <p:cNvPr id="6147" name="Picture 3" descr="E:\USERS\JURIJ\Desktop\4\4.1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786">
            <a:off x="827584" y="1932970"/>
            <a:ext cx="3923062" cy="20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USERS\JURIJ\Desktop\4\4.1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775">
            <a:off x="748317" y="4437112"/>
            <a:ext cx="4002329" cy="21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USERS\JURIJ\Desktop\4\4.1\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7398">
            <a:off x="5237476" y="4437112"/>
            <a:ext cx="4018289" cy="21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USERS\JURIJ\Desktop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418">
            <a:off x="5023831" y="1754444"/>
            <a:ext cx="4179811" cy="21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78858"/>
            <a:ext cx="329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Alarm counter </a:t>
            </a:r>
          </a:p>
        </p:txBody>
      </p:sp>
      <p:pic>
        <p:nvPicPr>
          <p:cNvPr id="7170" name="Picture 2" descr="E:\USERS\JURIJ\Desktop\4\4.1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57" y="2040523"/>
            <a:ext cx="7344816" cy="39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78858"/>
            <a:ext cx="329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Events recorder</a:t>
            </a:r>
          </a:p>
        </p:txBody>
      </p:sp>
      <p:pic>
        <p:nvPicPr>
          <p:cNvPr id="7" name="Picture 2" descr="E:\USERS\JURIJ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72052"/>
            <a:ext cx="7392526" cy="38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13674"/>
            <a:ext cx="329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Minimum speed</a:t>
            </a:r>
          </a:p>
        </p:txBody>
      </p:sp>
      <p:pic>
        <p:nvPicPr>
          <p:cNvPr id="9218" name="Picture 2" descr="E:\USERS\JURIJ\Desktop\4\4.1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7" y="1975339"/>
            <a:ext cx="7351266" cy="38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2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13674"/>
            <a:ext cx="329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speed</a:t>
            </a:r>
          </a:p>
        </p:txBody>
      </p:sp>
      <p:pic>
        <p:nvPicPr>
          <p:cNvPr id="1026" name="Picture 2" descr="E:\USERS\JURIJ\Desktop\POWER POINT rs-bl\screeni\4\4.1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75339"/>
            <a:ext cx="751347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2232248"/>
          </a:xfrm>
        </p:spPr>
        <p:txBody>
          <a:bodyPr/>
          <a:lstStyle/>
          <a:p>
            <a:r>
              <a:rPr lang="lt-LT" dirty="0" err="1"/>
              <a:t>Connecting</a:t>
            </a:r>
            <a:r>
              <a:rPr lang="lt-LT" dirty="0"/>
              <a:t> </a:t>
            </a:r>
            <a:r>
              <a:rPr lang="lt-LT" dirty="0" err="1"/>
              <a:t>one</a:t>
            </a:r>
            <a:r>
              <a:rPr lang="lt-LT" dirty="0"/>
              <a:t> </a:t>
            </a:r>
            <a:r>
              <a:rPr lang="lt-LT" dirty="0" err="1"/>
              <a:t>end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cable</a:t>
            </a:r>
            <a:r>
              <a:rPr lang="lt-LT" dirty="0"/>
              <a:t> (</a:t>
            </a:r>
            <a:r>
              <a:rPr lang="lt-LT" dirty="0" err="1"/>
              <a:t>included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delivery</a:t>
            </a:r>
            <a:r>
              <a:rPr lang="lt-LT" dirty="0"/>
              <a:t> </a:t>
            </a:r>
            <a:r>
              <a:rPr lang="lt-LT" dirty="0" err="1"/>
              <a:t>set</a:t>
            </a:r>
            <a:r>
              <a:rPr lang="lt-LT" dirty="0"/>
              <a:t>) to </a:t>
            </a:r>
            <a:r>
              <a:rPr lang="lt-LT" dirty="0" err="1"/>
              <a:t>the</a:t>
            </a:r>
            <a:r>
              <a:rPr lang="lt-LT" dirty="0"/>
              <a:t> RS-BL (</a:t>
            </a:r>
            <a:r>
              <a:rPr lang="lt-LT" i="1" dirty="0" err="1"/>
              <a:t>red</a:t>
            </a:r>
            <a:r>
              <a:rPr lang="lt-LT" i="1" dirty="0"/>
              <a:t> </a:t>
            </a:r>
            <a:r>
              <a:rPr lang="lt-LT" i="1" dirty="0" err="1"/>
              <a:t>cable</a:t>
            </a:r>
            <a:r>
              <a:rPr lang="lt-LT" i="1" dirty="0"/>
              <a:t> to </a:t>
            </a:r>
            <a:r>
              <a:rPr lang="lt-LT" i="1" dirty="0" err="1"/>
              <a:t>the</a:t>
            </a:r>
            <a:r>
              <a:rPr lang="lt-LT" i="1" dirty="0"/>
              <a:t> „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lt-LT" i="1" dirty="0"/>
              <a:t>“,</a:t>
            </a:r>
            <a:r>
              <a:rPr lang="lt-LT" i="1" dirty="0" err="1"/>
              <a:t>black</a:t>
            </a:r>
            <a:r>
              <a:rPr lang="lt-LT" i="1" dirty="0"/>
              <a:t> to </a:t>
            </a:r>
            <a:r>
              <a:rPr lang="lt-LT" i="1" dirty="0" err="1"/>
              <a:t>the</a:t>
            </a:r>
            <a:r>
              <a:rPr lang="lt-LT" i="1" dirty="0"/>
              <a:t> „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lt-LT" i="1" dirty="0"/>
              <a:t>“</a:t>
            </a:r>
            <a:r>
              <a:rPr lang="en-US" i="1" dirty="0"/>
              <a:t>BL</a:t>
            </a:r>
            <a:r>
              <a:rPr lang="lt-LT" i="1" dirty="0"/>
              <a:t> </a:t>
            </a:r>
            <a:r>
              <a:rPr lang="lt-LT" i="1" dirty="0" err="1"/>
              <a:t>converter</a:t>
            </a:r>
            <a:r>
              <a:rPr lang="lt-LT" i="1" dirty="0"/>
              <a:t> </a:t>
            </a:r>
            <a:r>
              <a:rPr lang="lt-LT" i="1" dirty="0" err="1"/>
              <a:t>connection</a:t>
            </a:r>
            <a:r>
              <a:rPr lang="lt-LT" i="1" dirty="0"/>
              <a:t> </a:t>
            </a:r>
            <a:r>
              <a:rPr lang="lt-LT" i="1" dirty="0" err="1"/>
              <a:t>terminal</a:t>
            </a:r>
            <a:r>
              <a:rPr lang="lt-LT" i="1" dirty="0"/>
              <a:t> </a:t>
            </a:r>
            <a:r>
              <a:rPr lang="lt-LT" dirty="0"/>
              <a:t>)</a:t>
            </a:r>
            <a:r>
              <a:rPr lang="en-US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another</a:t>
            </a:r>
            <a:r>
              <a:rPr lang="lt-LT" dirty="0"/>
              <a:t> </a:t>
            </a:r>
            <a:r>
              <a:rPr lang="lt-LT" dirty="0" err="1"/>
              <a:t>end</a:t>
            </a:r>
            <a:r>
              <a:rPr lang="lt-LT" dirty="0"/>
              <a:t> to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sensor</a:t>
            </a:r>
            <a:r>
              <a:rPr lang="lt-LT" dirty="0"/>
              <a:t>.</a:t>
            </a:r>
            <a:endParaRPr lang="en-US" dirty="0"/>
          </a:p>
        </p:txBody>
      </p:sp>
      <p:pic>
        <p:nvPicPr>
          <p:cNvPr id="1027" name="Picture 3" descr="E:\USERS\JURIJ\Desktop\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80" y="3270583"/>
            <a:ext cx="56114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772816"/>
            <a:ext cx="9093696" cy="1215008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032448"/>
          </a:xfrm>
        </p:spPr>
        <p:txBody>
          <a:bodyPr>
            <a:normAutofit/>
          </a:bodyPr>
          <a:lstStyle/>
          <a:p>
            <a:r>
              <a:rPr lang="en-US" dirty="0"/>
              <a:t>Turn ON </a:t>
            </a:r>
            <a:r>
              <a:rPr lang="en-US" dirty="0" err="1"/>
              <a:t>Forteza</a:t>
            </a:r>
            <a:r>
              <a:rPr lang="en-US" dirty="0"/>
              <a:t> RS-BL</a:t>
            </a:r>
          </a:p>
          <a:p>
            <a:pPr marL="0" indent="0">
              <a:buNone/>
            </a:pPr>
            <a:r>
              <a:rPr lang="en-US" dirty="0"/>
              <a:t>    (Press power button).</a:t>
            </a:r>
          </a:p>
          <a:p>
            <a:r>
              <a:rPr lang="en-US" dirty="0"/>
              <a:t>The</a:t>
            </a:r>
            <a:r>
              <a:rPr lang="lt-LT" dirty="0"/>
              <a:t>n </a:t>
            </a:r>
            <a:r>
              <a:rPr lang="lt-LT" dirty="0" err="1"/>
              <a:t>the</a:t>
            </a:r>
            <a:r>
              <a:rPr lang="en-US" dirty="0"/>
              <a:t> indicator „RS“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    </a:t>
            </a:r>
            <a:r>
              <a:rPr lang="en-US" dirty="0"/>
              <a:t>glow it's mean that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    </a:t>
            </a:r>
            <a:r>
              <a:rPr lang="en-US" dirty="0"/>
              <a:t>connection is correct</a:t>
            </a:r>
            <a:r>
              <a:rPr lang="lt-LT" dirty="0"/>
              <a:t>.</a:t>
            </a:r>
          </a:p>
          <a:p>
            <a:r>
              <a:rPr lang="lt-LT" dirty="0" err="1"/>
              <a:t>While</a:t>
            </a:r>
            <a:r>
              <a:rPr lang="en-US" dirty="0"/>
              <a:t> indicator „RS“ </a:t>
            </a:r>
            <a:endParaRPr lang="lt-LT" dirty="0"/>
          </a:p>
          <a:p>
            <a:pPr marL="0" indent="0">
              <a:buNone/>
            </a:pPr>
            <a:r>
              <a:rPr lang="lt-LT" dirty="0"/>
              <a:t>    </a:t>
            </a:r>
            <a:r>
              <a:rPr lang="en-US" dirty="0"/>
              <a:t>lights</a:t>
            </a:r>
            <a:r>
              <a:rPr lang="lt-LT" dirty="0"/>
              <a:t>,</a:t>
            </a:r>
            <a:r>
              <a:rPr lang="lt-LT" dirty="0" err="1"/>
              <a:t>bluetooth</a:t>
            </a:r>
            <a:r>
              <a:rPr lang="lt-LT" dirty="0"/>
              <a:t> </a:t>
            </a:r>
            <a:r>
              <a:rPr lang="lt-LT" dirty="0" err="1"/>
              <a:t>rarely</a:t>
            </a:r>
            <a:r>
              <a:rPr lang="lt-LT" dirty="0"/>
              <a:t> </a:t>
            </a:r>
            <a:r>
              <a:rPr lang="lt-LT" dirty="0" err="1"/>
              <a:t>blinks</a:t>
            </a:r>
            <a:r>
              <a:rPr lang="lt-LT" dirty="0"/>
              <a:t>.</a:t>
            </a:r>
            <a:r>
              <a:rPr lang="ru-RU" dirty="0"/>
              <a:t>(</a:t>
            </a:r>
            <a:r>
              <a:rPr lang="lt-LT" dirty="0" err="1"/>
              <a:t>ready</a:t>
            </a:r>
            <a:r>
              <a:rPr lang="lt-LT" dirty="0"/>
              <a:t> to </a:t>
            </a:r>
            <a:r>
              <a:rPr lang="lt-LT" dirty="0" err="1"/>
              <a:t>connection</a:t>
            </a:r>
            <a:r>
              <a:rPr lang="lt-LT" dirty="0"/>
              <a:t>)</a:t>
            </a:r>
          </a:p>
        </p:txBody>
      </p:sp>
      <p:pic>
        <p:nvPicPr>
          <p:cNvPr id="2" name="Picture 2" descr="E:\USERS\JURIJ\Desktop\POWER POINT rs-bl\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3"/>
            <a:ext cx="4444854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980728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496944" cy="530120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lt-LT" dirty="0" err="1"/>
              <a:t>Turn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en-US" dirty="0"/>
              <a:t>FORTEZA FMC</a:t>
            </a:r>
            <a:r>
              <a:rPr lang="lt-LT" dirty="0"/>
              <a:t> </a:t>
            </a:r>
            <a:r>
              <a:rPr lang="lt-LT" dirty="0" err="1"/>
              <a:t>software</a:t>
            </a:r>
            <a:r>
              <a:rPr lang="lt-LT" dirty="0"/>
              <a:t> (</a:t>
            </a:r>
            <a:r>
              <a:rPr lang="lt-LT" dirty="0" err="1"/>
              <a:t>which</a:t>
            </a:r>
            <a:r>
              <a:rPr lang="lt-LT" dirty="0"/>
              <a:t> </a:t>
            </a:r>
            <a:r>
              <a:rPr lang="lt-LT" dirty="0" err="1"/>
              <a:t>you</a:t>
            </a:r>
            <a:r>
              <a:rPr lang="lt-LT" dirty="0"/>
              <a:t> </a:t>
            </a:r>
            <a:r>
              <a:rPr lang="lt-LT" dirty="0" err="1"/>
              <a:t>can</a:t>
            </a:r>
            <a:r>
              <a:rPr lang="lt-LT" dirty="0"/>
              <a:t> </a:t>
            </a:r>
            <a:r>
              <a:rPr lang="lt-LT" dirty="0" err="1"/>
              <a:t>download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free</a:t>
            </a:r>
            <a:r>
              <a:rPr lang="lt-LT" dirty="0"/>
              <a:t> f</a:t>
            </a:r>
            <a:r>
              <a:rPr lang="en-US" dirty="0"/>
              <a:t>rom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Google</a:t>
            </a:r>
            <a:r>
              <a:rPr lang="lt-LT" dirty="0"/>
              <a:t> </a:t>
            </a:r>
            <a:r>
              <a:rPr lang="lt-LT" dirty="0" err="1"/>
              <a:t>play</a:t>
            </a:r>
            <a:r>
              <a:rPr lang="lt-LT" dirty="0"/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en-US" dirty="0"/>
              <a:t> first screen </a:t>
            </a:r>
            <a:r>
              <a:rPr lang="lt-LT" dirty="0" err="1"/>
              <a:t>you</a:t>
            </a:r>
            <a:r>
              <a:rPr lang="lt-LT" dirty="0"/>
              <a:t> </a:t>
            </a:r>
            <a:r>
              <a:rPr lang="lt-LT" dirty="0" err="1"/>
              <a:t>will</a:t>
            </a:r>
            <a:r>
              <a:rPr lang="lt-LT" dirty="0"/>
              <a:t> be </a:t>
            </a:r>
            <a:r>
              <a:rPr lang="lt-LT" dirty="0" err="1"/>
              <a:t>see</a:t>
            </a:r>
            <a:r>
              <a:rPr lang="lt-LT" dirty="0"/>
              <a:t> </a:t>
            </a:r>
            <a:r>
              <a:rPr lang="lt-LT" dirty="0" err="1"/>
              <a:t>connection</a:t>
            </a:r>
            <a:r>
              <a:rPr lang="lt-LT" dirty="0"/>
              <a:t> </a:t>
            </a:r>
            <a:r>
              <a:rPr lang="lt-LT" dirty="0" err="1"/>
              <a:t>type</a:t>
            </a:r>
            <a:r>
              <a:rPr lang="lt-LT" dirty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endParaRPr lang="lt-LT" dirty="0"/>
          </a:p>
          <a:p>
            <a:pPr marL="514350" indent="-514350">
              <a:buFont typeface="+mj-lt"/>
              <a:buAutoNum type="arabicParenR"/>
            </a:pPr>
            <a:r>
              <a:rPr lang="lt-LT" dirty="0" err="1"/>
              <a:t>Select</a:t>
            </a:r>
            <a:r>
              <a:rPr lang="lt-LT" dirty="0"/>
              <a:t> </a:t>
            </a:r>
            <a:r>
              <a:rPr lang="en-US" dirty="0"/>
              <a:t>“Bluetooth”</a:t>
            </a:r>
            <a:r>
              <a:rPr lang="lt-LT" dirty="0"/>
              <a:t>,</a:t>
            </a:r>
            <a:r>
              <a:rPr lang="lt-LT" dirty="0" err="1"/>
              <a:t>find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choose</a:t>
            </a:r>
            <a:r>
              <a:rPr lang="lt-LT" dirty="0"/>
              <a:t> </a:t>
            </a:r>
            <a:r>
              <a:rPr lang="lt-LT" dirty="0" err="1"/>
              <a:t>your</a:t>
            </a:r>
            <a:r>
              <a:rPr lang="lt-LT" dirty="0"/>
              <a:t> RS-BL</a:t>
            </a:r>
            <a:br>
              <a:rPr lang="en-US" dirty="0"/>
            </a:br>
            <a:r>
              <a:rPr lang="ru-RU" dirty="0"/>
              <a:t>(</a:t>
            </a:r>
            <a:r>
              <a:rPr lang="en-US" dirty="0"/>
              <a:t>number is written on the product</a:t>
            </a:r>
            <a:r>
              <a:rPr lang="lt-LT" dirty="0"/>
              <a:t>)</a:t>
            </a:r>
            <a:r>
              <a:rPr lang="en-US" dirty="0"/>
              <a:t>  and click “Connect”</a:t>
            </a:r>
            <a:r>
              <a:rPr lang="lt-LT" dirty="0"/>
              <a:t>.</a:t>
            </a:r>
          </a:p>
        </p:txBody>
      </p:sp>
      <p:pic>
        <p:nvPicPr>
          <p:cNvPr id="3074" name="Picture 2" descr="E:\USERS\JURIJ\Desktop\POWER POINT rs-bl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5184"/>
            <a:ext cx="4936417" cy="25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3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6419" y="1052736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49172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About parameters</a:t>
            </a:r>
          </a:p>
        </p:txBody>
      </p:sp>
      <p:pic>
        <p:nvPicPr>
          <p:cNvPr id="6147" name="Picture 3" descr="E:\USERS\JURIJ\Desktop\2\444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027" y="1953391"/>
            <a:ext cx="6922448" cy="365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2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904167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Converter RS-485 in a </a:t>
            </a:r>
            <a:r>
              <a:rPr lang="en-US" sz="4800" dirty="0">
                <a:solidFill>
                  <a:schemeClr val="accent4"/>
                </a:solidFill>
              </a:rPr>
              <a:t>Bluetooth (BL)</a:t>
            </a:r>
            <a:br>
              <a:rPr lang="en-US" sz="4800" dirty="0"/>
            </a:b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5519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About calibration</a:t>
            </a:r>
          </a:p>
        </p:txBody>
      </p:sp>
      <p:pic>
        <p:nvPicPr>
          <p:cNvPr id="9218" name="Picture 2" descr="E:\USERS\JURIJ\Desktop\2\555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6" y="2071835"/>
            <a:ext cx="7234076" cy="37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9592" y="980480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Converter RS-485 in a </a:t>
            </a:r>
            <a:r>
              <a:rPr lang="en-US" sz="4800" dirty="0">
                <a:solidFill>
                  <a:schemeClr val="accent4"/>
                </a:solidFill>
              </a:rPr>
              <a:t>Bluetooth (BL)</a:t>
            </a:r>
            <a:br>
              <a:rPr lang="en-US" sz="4800" dirty="0"/>
            </a:b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1445699" y="15519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About settings</a:t>
            </a:r>
          </a:p>
        </p:txBody>
      </p:sp>
      <p:pic>
        <p:nvPicPr>
          <p:cNvPr id="10242" name="Picture 2" descr="E:\USERS\JURIJ\Desktop\2\666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99" y="2132856"/>
            <a:ext cx="6876417" cy="35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atolijus\Desktop\FORT LOGO 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188950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5212" y="1694175"/>
            <a:ext cx="880566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Converter RS-485 in a </a:t>
            </a:r>
            <a:r>
              <a:rPr lang="en-US" dirty="0">
                <a:solidFill>
                  <a:schemeClr val="accent4"/>
                </a:solidFill>
              </a:rPr>
              <a:t>Bluetooth (BL)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146334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Setup method: </a:t>
            </a:r>
            <a:r>
              <a:rPr lang="en-US" sz="2400" dirty="0">
                <a:solidFill>
                  <a:srgbClr val="FF0000"/>
                </a:solidFill>
              </a:rPr>
              <a:t>Auto</a:t>
            </a:r>
          </a:p>
        </p:txBody>
      </p:sp>
      <p:pic>
        <p:nvPicPr>
          <p:cNvPr id="1026" name="Picture 2" descr="E:\USERS\JURIJ\Desktop\3\3.1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56" y="1925008"/>
            <a:ext cx="6727904" cy="35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8246"/>
            <a:ext cx="2471210" cy="6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4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648</TotalTime>
  <Words>549</Words>
  <Application>Microsoft Office PowerPoint</Application>
  <PresentationFormat>Pokaz na ekranie (4:3)</PresentationFormat>
  <Paragraphs>71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 2</vt:lpstr>
      <vt:lpstr>Flow</vt:lpstr>
      <vt:lpstr> Detectors calibration and adjustment with android platform. (using RS-BL converter) </vt:lpstr>
      <vt:lpstr>The converter consists of two independent converters inside:</vt:lpstr>
      <vt:lpstr>Converter RS-485 in Bluetooth (BL) </vt:lpstr>
      <vt:lpstr>Converter RS-485 in a Bluetooth (BL)  </vt:lpstr>
      <vt:lpstr>Converter RS-485 in a Bluetooth (BL) </vt:lpstr>
      <vt:lpstr>Converter RS-485 in a Bluetooth (BL) </vt:lpstr>
      <vt:lpstr>Converter RS-485 in a Bluetooth (BL) </vt:lpstr>
      <vt:lpstr>Converter RS-485 in a Bluetooth (BL) </vt:lpstr>
      <vt:lpstr>Converter RS-485 in a Bluetooth (BL)  </vt:lpstr>
      <vt:lpstr>Converter RS-485 in a Bluetooth (BL)  </vt:lpstr>
      <vt:lpstr>Converter RS-485 in a Bluetooth (BL)  </vt:lpstr>
      <vt:lpstr>Converter RS-485 in a Bluetooth (BL)  </vt:lpstr>
      <vt:lpstr>Converter RS-485 in a Bluetooth (BL)  </vt:lpstr>
      <vt:lpstr>Converter RS-485 in a Bluetooth (BL)  </vt:lpstr>
      <vt:lpstr>Converter RS-485 in a Bluetooth (BL)  </vt:lpstr>
      <vt:lpstr>Converter RS-485 in a Bluetooth (BL)  </vt:lpstr>
      <vt:lpstr>Converter RS-485 in a Bluetooth (BL) </vt:lpstr>
      <vt:lpstr>Converter RS-485 in a Bluetooth (BL) </vt:lpstr>
      <vt:lpstr>Converter RS-485 in a Bluetooth (BL) </vt:lpstr>
      <vt:lpstr>Converter RS-485 in a Bluetooth (BL) </vt:lpstr>
      <vt:lpstr>Converter RS-485 in a Bluetooth (BL) </vt:lpstr>
      <vt:lpstr>Converter RS-485 in a Bluetooth (BL) </vt:lpstr>
      <vt:lpstr>Converter RS-485 in Bluetooth (BL) </vt:lpstr>
      <vt:lpstr>Converter RS-485 in a Bluetooth (BL) </vt:lpstr>
      <vt:lpstr>Converter RS-485 in a Bluetooth (BL) </vt:lpstr>
      <vt:lpstr>Converter RS-485 in a Bluetooth (BL) </vt:lpstr>
      <vt:lpstr>Converter RS-485 in a Bluetooth (BL) </vt:lpstr>
      <vt:lpstr>Converter RS-485 in a Bluetooth (BL)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Detectors calibration and adjustment with android platform.</dc:title>
  <dc:creator>Jurij</dc:creator>
  <cp:lastModifiedBy>Biuro3</cp:lastModifiedBy>
  <cp:revision>60</cp:revision>
  <dcterms:created xsi:type="dcterms:W3CDTF">2016-06-29T07:18:17Z</dcterms:created>
  <dcterms:modified xsi:type="dcterms:W3CDTF">2016-07-25T10:11:10Z</dcterms:modified>
</cp:coreProperties>
</file>